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Запланируйте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пару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минут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на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рефлексию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конце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защиты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проекта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расскажите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о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планах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развитию</a:t>
            </a: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Продукт "</a:t>
            </a:r>
            <a:r>
              <a:rPr lang="ru-RU" sz="3600" dirty="0" err="1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Bookworm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" - управление 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библиотекой.</a:t>
            </a:r>
            <a:endParaRPr sz="36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0882" y="5120636"/>
            <a:ext cx="1345117" cy="137303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защиты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планировалось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4632275" y="2424775"/>
            <a:ext cx="3458400" cy="11760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Какие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цели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вы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поставили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какие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задачи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решили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своим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проектом</a:t>
            </a:r>
            <a:r>
              <a:rPr lang="en-US" sz="1800" dirty="0">
                <a:solidFill>
                  <a:srgbClr val="3F3F3F"/>
                </a:solidFill>
                <a:latin typeface="+mj-lt"/>
                <a:ea typeface="Avenir"/>
                <a:cs typeface="Avenir"/>
                <a:sym typeface="Avenir"/>
              </a:rPr>
              <a:t> </a:t>
            </a:r>
            <a:endParaRPr sz="1800" dirty="0">
              <a:solidFill>
                <a:srgbClr val="3F3F3F"/>
              </a:solidFill>
              <a:latin typeface="+mj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/>
          <p:nvPr/>
        </p:nvSpPr>
        <p:spPr>
          <a:xfrm>
            <a:off x="4519050" y="1699875"/>
            <a:ext cx="3457500" cy="16314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было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начале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знали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до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курса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сколько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времени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заняло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выполнение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проекта</a:t>
            </a: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09"/>
            <a:ext cx="6016500" cy="49393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Boot: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экранов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действий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или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просто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удачные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кусочки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1060650" y="1925425"/>
            <a:ext cx="2976900" cy="1947900"/>
          </a:xfrm>
          <a:prstGeom prst="wedgeRoundRectCallout">
            <a:avLst>
              <a:gd name="adj1" fmla="val 102590"/>
              <a:gd name="adj2" fmla="val 5846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Опционально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если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ваш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проект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позволяет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это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сделать</a:t>
            </a: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193</Words>
  <Application>Microsoft Office PowerPoint</Application>
  <PresentationFormat>Широкоэкранный</PresentationFormat>
  <Paragraphs>66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Times New Roman</vt:lpstr>
      <vt:lpstr>Noto Sans Symbols</vt:lpstr>
      <vt:lpstr>Arial</vt:lpstr>
      <vt:lpstr>Avenir</vt:lpstr>
      <vt:lpstr>Roboto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Коновалов</dc:creator>
  <cp:lastModifiedBy>Дмитрий Коновалов</cp:lastModifiedBy>
  <cp:revision>12</cp:revision>
  <dcterms:modified xsi:type="dcterms:W3CDTF">2021-05-20T14:06:23Z</dcterms:modified>
</cp:coreProperties>
</file>